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8404800" cy="32918400"/>
  <p:notesSz cx="6858000" cy="9144000"/>
  <p:defaultTextStyle>
    <a:defPPr>
      <a:defRPr lang="en-US"/>
    </a:defPPr>
    <a:lvl1pPr marL="0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1pPr>
    <a:lvl2pPr marL="2403546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2pPr>
    <a:lvl3pPr marL="4807092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3pPr>
    <a:lvl4pPr marL="7210638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4pPr>
    <a:lvl5pPr marL="9614184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5pPr>
    <a:lvl6pPr marL="12017731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6pPr>
    <a:lvl7pPr marL="14421277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7pPr>
    <a:lvl8pPr marL="16824823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8pPr>
    <a:lvl9pPr marL="19228369" algn="l" defTabSz="2403546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2" d="100"/>
          <a:sy n="42" d="100"/>
        </p:scale>
        <p:origin x="-168" y="-296"/>
      </p:cViewPr>
      <p:guideLst>
        <p:guide orient="horz" pos="10368"/>
        <p:guide pos="12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0226042"/>
            <a:ext cx="3264408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18653760"/>
            <a:ext cx="2688336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403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8070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2106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614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017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44212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8248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92283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7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926156" y="6324600"/>
            <a:ext cx="48386050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4683" y="6324600"/>
            <a:ext cx="144531395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8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3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1153122"/>
            <a:ext cx="32644080" cy="6537960"/>
          </a:xfrm>
        </p:spPr>
        <p:txBody>
          <a:bodyPr anchor="t"/>
          <a:lstStyle>
            <a:lvl1pPr algn="l">
              <a:defRPr sz="21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3952225"/>
            <a:ext cx="32644080" cy="7200898"/>
          </a:xfrm>
        </p:spPr>
        <p:txBody>
          <a:bodyPr anchor="b"/>
          <a:lstStyle>
            <a:lvl1pPr marL="0" indent="0">
              <a:buNone/>
              <a:defRPr sz="10500">
                <a:solidFill>
                  <a:schemeClr val="tx1">
                    <a:tint val="75000"/>
                  </a:schemeClr>
                </a:solidFill>
              </a:defRPr>
            </a:lvl1pPr>
            <a:lvl2pPr marL="2403546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2pPr>
            <a:lvl3pPr marL="4807092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3pPr>
            <a:lvl4pPr marL="7210638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4pPr>
            <a:lvl5pPr marL="9614184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5pPr>
            <a:lvl6pPr marL="12017731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6pPr>
            <a:lvl7pPr marL="14421277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7pPr>
            <a:lvl8pPr marL="16824823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8pPr>
            <a:lvl9pPr marL="19228369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749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4681" y="36865560"/>
            <a:ext cx="96458720" cy="104279702"/>
          </a:xfrm>
        </p:spPr>
        <p:txBody>
          <a:bodyPr/>
          <a:lstStyle>
            <a:lvl1pPr>
              <a:defRPr sz="14700"/>
            </a:lvl1pPr>
            <a:lvl2pPr>
              <a:defRPr sz="12600"/>
            </a:lvl2pPr>
            <a:lvl3pPr>
              <a:defRPr sz="105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853483" y="36865560"/>
            <a:ext cx="96458725" cy="104279702"/>
          </a:xfrm>
        </p:spPr>
        <p:txBody>
          <a:bodyPr/>
          <a:lstStyle>
            <a:lvl1pPr>
              <a:defRPr sz="14700"/>
            </a:lvl1pPr>
            <a:lvl2pPr>
              <a:defRPr sz="12600"/>
            </a:lvl2pPr>
            <a:lvl3pPr>
              <a:defRPr sz="105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7368542"/>
            <a:ext cx="16968790" cy="3070858"/>
          </a:xfrm>
        </p:spPr>
        <p:txBody>
          <a:bodyPr anchor="b"/>
          <a:lstStyle>
            <a:lvl1pPr marL="0" indent="0">
              <a:buNone/>
              <a:defRPr sz="12600" b="1"/>
            </a:lvl1pPr>
            <a:lvl2pPr marL="2403546" indent="0">
              <a:buNone/>
              <a:defRPr sz="10500" b="1"/>
            </a:lvl2pPr>
            <a:lvl3pPr marL="4807092" indent="0">
              <a:buNone/>
              <a:defRPr sz="9500" b="1"/>
            </a:lvl3pPr>
            <a:lvl4pPr marL="7210638" indent="0">
              <a:buNone/>
              <a:defRPr sz="8400" b="1"/>
            </a:lvl4pPr>
            <a:lvl5pPr marL="9614184" indent="0">
              <a:buNone/>
              <a:defRPr sz="8400" b="1"/>
            </a:lvl5pPr>
            <a:lvl6pPr marL="12017731" indent="0">
              <a:buNone/>
              <a:defRPr sz="8400" b="1"/>
            </a:lvl6pPr>
            <a:lvl7pPr marL="14421277" indent="0">
              <a:buNone/>
              <a:defRPr sz="8400" b="1"/>
            </a:lvl7pPr>
            <a:lvl8pPr marL="16824823" indent="0">
              <a:buNone/>
              <a:defRPr sz="8400" b="1"/>
            </a:lvl8pPr>
            <a:lvl9pPr marL="19228369" indent="0">
              <a:buNone/>
              <a:defRPr sz="8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10439400"/>
            <a:ext cx="16968790" cy="18966182"/>
          </a:xfrm>
        </p:spPr>
        <p:txBody>
          <a:bodyPr/>
          <a:lstStyle>
            <a:lvl1pPr>
              <a:defRPr sz="12600"/>
            </a:lvl1pPr>
            <a:lvl2pPr>
              <a:defRPr sz="10500"/>
            </a:lvl2pPr>
            <a:lvl3pPr>
              <a:defRPr sz="950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7368542"/>
            <a:ext cx="16975455" cy="3070858"/>
          </a:xfrm>
        </p:spPr>
        <p:txBody>
          <a:bodyPr anchor="b"/>
          <a:lstStyle>
            <a:lvl1pPr marL="0" indent="0">
              <a:buNone/>
              <a:defRPr sz="12600" b="1"/>
            </a:lvl1pPr>
            <a:lvl2pPr marL="2403546" indent="0">
              <a:buNone/>
              <a:defRPr sz="10500" b="1"/>
            </a:lvl2pPr>
            <a:lvl3pPr marL="4807092" indent="0">
              <a:buNone/>
              <a:defRPr sz="9500" b="1"/>
            </a:lvl3pPr>
            <a:lvl4pPr marL="7210638" indent="0">
              <a:buNone/>
              <a:defRPr sz="8400" b="1"/>
            </a:lvl4pPr>
            <a:lvl5pPr marL="9614184" indent="0">
              <a:buNone/>
              <a:defRPr sz="8400" b="1"/>
            </a:lvl5pPr>
            <a:lvl6pPr marL="12017731" indent="0">
              <a:buNone/>
              <a:defRPr sz="8400" b="1"/>
            </a:lvl6pPr>
            <a:lvl7pPr marL="14421277" indent="0">
              <a:buNone/>
              <a:defRPr sz="8400" b="1"/>
            </a:lvl7pPr>
            <a:lvl8pPr marL="16824823" indent="0">
              <a:buNone/>
              <a:defRPr sz="8400" b="1"/>
            </a:lvl8pPr>
            <a:lvl9pPr marL="19228369" indent="0">
              <a:buNone/>
              <a:defRPr sz="8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0439400"/>
            <a:ext cx="16975455" cy="18966182"/>
          </a:xfrm>
        </p:spPr>
        <p:txBody>
          <a:bodyPr/>
          <a:lstStyle>
            <a:lvl1pPr>
              <a:defRPr sz="12600"/>
            </a:lvl1pPr>
            <a:lvl2pPr>
              <a:defRPr sz="10500"/>
            </a:lvl2pPr>
            <a:lvl3pPr>
              <a:defRPr sz="950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98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96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06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3" y="1310640"/>
            <a:ext cx="12634915" cy="5577840"/>
          </a:xfrm>
        </p:spPr>
        <p:txBody>
          <a:bodyPr anchor="b"/>
          <a:lstStyle>
            <a:lvl1pPr algn="l">
              <a:defRPr sz="10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310643"/>
            <a:ext cx="21469350" cy="28094942"/>
          </a:xfrm>
        </p:spPr>
        <p:txBody>
          <a:bodyPr/>
          <a:lstStyle>
            <a:lvl1pPr>
              <a:defRPr sz="16800"/>
            </a:lvl1pPr>
            <a:lvl2pPr>
              <a:defRPr sz="14700"/>
            </a:lvl2pPr>
            <a:lvl3pPr>
              <a:defRPr sz="12600"/>
            </a:lvl3pPr>
            <a:lvl4pPr>
              <a:defRPr sz="10500"/>
            </a:lvl4pPr>
            <a:lvl5pPr>
              <a:defRPr sz="10500"/>
            </a:lvl5pPr>
            <a:lvl6pPr>
              <a:defRPr sz="10500"/>
            </a:lvl6pPr>
            <a:lvl7pPr>
              <a:defRPr sz="10500"/>
            </a:lvl7pPr>
            <a:lvl8pPr>
              <a:defRPr sz="10500"/>
            </a:lvl8pPr>
            <a:lvl9pPr>
              <a:defRPr sz="10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3" y="6888483"/>
            <a:ext cx="12634915" cy="22517102"/>
          </a:xfrm>
        </p:spPr>
        <p:txBody>
          <a:bodyPr/>
          <a:lstStyle>
            <a:lvl1pPr marL="0" indent="0">
              <a:buNone/>
              <a:defRPr sz="7400"/>
            </a:lvl1pPr>
            <a:lvl2pPr marL="2403546" indent="0">
              <a:buNone/>
              <a:defRPr sz="6300"/>
            </a:lvl2pPr>
            <a:lvl3pPr marL="4807092" indent="0">
              <a:buNone/>
              <a:defRPr sz="5300"/>
            </a:lvl3pPr>
            <a:lvl4pPr marL="7210638" indent="0">
              <a:buNone/>
              <a:defRPr sz="4700"/>
            </a:lvl4pPr>
            <a:lvl5pPr marL="9614184" indent="0">
              <a:buNone/>
              <a:defRPr sz="4700"/>
            </a:lvl5pPr>
            <a:lvl6pPr marL="12017731" indent="0">
              <a:buNone/>
              <a:defRPr sz="4700"/>
            </a:lvl6pPr>
            <a:lvl7pPr marL="14421277" indent="0">
              <a:buNone/>
              <a:defRPr sz="4700"/>
            </a:lvl7pPr>
            <a:lvl8pPr marL="16824823" indent="0">
              <a:buNone/>
              <a:defRPr sz="4700"/>
            </a:lvl8pPr>
            <a:lvl9pPr marL="19228369" indent="0">
              <a:buNone/>
              <a:defRPr sz="4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2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3042880"/>
            <a:ext cx="23042880" cy="2720342"/>
          </a:xfrm>
        </p:spPr>
        <p:txBody>
          <a:bodyPr anchor="b"/>
          <a:lstStyle>
            <a:lvl1pPr algn="l">
              <a:defRPr sz="10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2941320"/>
            <a:ext cx="23042880" cy="19751040"/>
          </a:xfrm>
        </p:spPr>
        <p:txBody>
          <a:bodyPr/>
          <a:lstStyle>
            <a:lvl1pPr marL="0" indent="0">
              <a:buNone/>
              <a:defRPr sz="16800"/>
            </a:lvl1pPr>
            <a:lvl2pPr marL="2403546" indent="0">
              <a:buNone/>
              <a:defRPr sz="14700"/>
            </a:lvl2pPr>
            <a:lvl3pPr marL="4807092" indent="0">
              <a:buNone/>
              <a:defRPr sz="12600"/>
            </a:lvl3pPr>
            <a:lvl4pPr marL="7210638" indent="0">
              <a:buNone/>
              <a:defRPr sz="10500"/>
            </a:lvl4pPr>
            <a:lvl5pPr marL="9614184" indent="0">
              <a:buNone/>
              <a:defRPr sz="10500"/>
            </a:lvl5pPr>
            <a:lvl6pPr marL="12017731" indent="0">
              <a:buNone/>
              <a:defRPr sz="10500"/>
            </a:lvl6pPr>
            <a:lvl7pPr marL="14421277" indent="0">
              <a:buNone/>
              <a:defRPr sz="10500"/>
            </a:lvl7pPr>
            <a:lvl8pPr marL="16824823" indent="0">
              <a:buNone/>
              <a:defRPr sz="10500"/>
            </a:lvl8pPr>
            <a:lvl9pPr marL="19228369" indent="0">
              <a:buNone/>
              <a:defRPr sz="10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25763222"/>
            <a:ext cx="23042880" cy="3863338"/>
          </a:xfrm>
        </p:spPr>
        <p:txBody>
          <a:bodyPr/>
          <a:lstStyle>
            <a:lvl1pPr marL="0" indent="0">
              <a:buNone/>
              <a:defRPr sz="7400"/>
            </a:lvl1pPr>
            <a:lvl2pPr marL="2403546" indent="0">
              <a:buNone/>
              <a:defRPr sz="6300"/>
            </a:lvl2pPr>
            <a:lvl3pPr marL="4807092" indent="0">
              <a:buNone/>
              <a:defRPr sz="5300"/>
            </a:lvl3pPr>
            <a:lvl4pPr marL="7210638" indent="0">
              <a:buNone/>
              <a:defRPr sz="4700"/>
            </a:lvl4pPr>
            <a:lvl5pPr marL="9614184" indent="0">
              <a:buNone/>
              <a:defRPr sz="4700"/>
            </a:lvl5pPr>
            <a:lvl6pPr marL="12017731" indent="0">
              <a:buNone/>
              <a:defRPr sz="4700"/>
            </a:lvl6pPr>
            <a:lvl7pPr marL="14421277" indent="0">
              <a:buNone/>
              <a:defRPr sz="4700"/>
            </a:lvl7pPr>
            <a:lvl8pPr marL="16824823" indent="0">
              <a:buNone/>
              <a:defRPr sz="4700"/>
            </a:lvl8pPr>
            <a:lvl9pPr marL="19228369" indent="0">
              <a:buNone/>
              <a:defRPr sz="4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7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  <a:prstGeom prst="rect">
            <a:avLst/>
          </a:prstGeom>
        </p:spPr>
        <p:txBody>
          <a:bodyPr vert="horz" lIns="480709" tIns="240355" rIns="480709" bIns="24035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680963"/>
            <a:ext cx="34564320" cy="21724622"/>
          </a:xfrm>
          <a:prstGeom prst="rect">
            <a:avLst/>
          </a:prstGeom>
        </p:spPr>
        <p:txBody>
          <a:bodyPr vert="horz" lIns="480709" tIns="240355" rIns="480709" bIns="24035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0240" y="30510482"/>
            <a:ext cx="8961120" cy="1752600"/>
          </a:xfrm>
          <a:prstGeom prst="rect">
            <a:avLst/>
          </a:prstGeom>
        </p:spPr>
        <p:txBody>
          <a:bodyPr vert="horz" lIns="480709" tIns="240355" rIns="480709" bIns="240355" rtlCol="0" anchor="ctr"/>
          <a:lstStyle>
            <a:lvl1pPr algn="l">
              <a:defRPr sz="6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F48FB-891A-3F47-8E39-7DECBC9F744C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1640" y="30510482"/>
            <a:ext cx="12161520" cy="1752600"/>
          </a:xfrm>
          <a:prstGeom prst="rect">
            <a:avLst/>
          </a:prstGeom>
        </p:spPr>
        <p:txBody>
          <a:bodyPr vert="horz" lIns="480709" tIns="240355" rIns="480709" bIns="240355" rtlCol="0" anchor="ctr"/>
          <a:lstStyle>
            <a:lvl1pPr algn="ctr">
              <a:defRPr sz="6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523440" y="30510482"/>
            <a:ext cx="8961120" cy="1752600"/>
          </a:xfrm>
          <a:prstGeom prst="rect">
            <a:avLst/>
          </a:prstGeom>
        </p:spPr>
        <p:txBody>
          <a:bodyPr vert="horz" lIns="480709" tIns="240355" rIns="480709" bIns="240355" rtlCol="0" anchor="ctr"/>
          <a:lstStyle>
            <a:lvl1pPr algn="r">
              <a:defRPr sz="6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7AA0A-1231-6B4C-BEE8-76613482EE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4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403546" rtl="0" eaLnBrk="1" latinLnBrk="0" hangingPunct="1">
        <a:spcBef>
          <a:spcPct val="0"/>
        </a:spcBef>
        <a:buNone/>
        <a:defRPr sz="2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2660" indent="-1802660" algn="l" defTabSz="2403546" rtl="0" eaLnBrk="1" latinLnBrk="0" hangingPunct="1">
        <a:spcBef>
          <a:spcPct val="20000"/>
        </a:spcBef>
        <a:buFont typeface="Arial"/>
        <a:buChar char="•"/>
        <a:defRPr sz="16800" kern="1200">
          <a:solidFill>
            <a:schemeClr val="tx1"/>
          </a:solidFill>
          <a:latin typeface="+mn-lt"/>
          <a:ea typeface="+mn-ea"/>
          <a:cs typeface="+mn-cs"/>
        </a:defRPr>
      </a:lvl1pPr>
      <a:lvl2pPr marL="3905762" indent="-1502216" algn="l" defTabSz="2403546" rtl="0" eaLnBrk="1" latinLnBrk="0" hangingPunct="1">
        <a:spcBef>
          <a:spcPct val="20000"/>
        </a:spcBef>
        <a:buFont typeface="Arial"/>
        <a:buChar char="–"/>
        <a:defRPr sz="14700" kern="1200">
          <a:solidFill>
            <a:schemeClr val="tx1"/>
          </a:solidFill>
          <a:latin typeface="+mn-lt"/>
          <a:ea typeface="+mn-ea"/>
          <a:cs typeface="+mn-cs"/>
        </a:defRPr>
      </a:lvl2pPr>
      <a:lvl3pPr marL="6008865" indent="-1201773" algn="l" defTabSz="2403546" rtl="0" eaLnBrk="1" latinLnBrk="0" hangingPunct="1">
        <a:spcBef>
          <a:spcPct val="20000"/>
        </a:spcBef>
        <a:buFont typeface="Arial"/>
        <a:buChar char="•"/>
        <a:defRPr sz="126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11" indent="-1201773" algn="l" defTabSz="2403546" rtl="0" eaLnBrk="1" latinLnBrk="0" hangingPunct="1">
        <a:spcBef>
          <a:spcPct val="20000"/>
        </a:spcBef>
        <a:buFont typeface="Arial"/>
        <a:buChar char="–"/>
        <a:defRPr sz="10500" kern="1200">
          <a:solidFill>
            <a:schemeClr val="tx1"/>
          </a:solidFill>
          <a:latin typeface="+mn-lt"/>
          <a:ea typeface="+mn-ea"/>
          <a:cs typeface="+mn-cs"/>
        </a:defRPr>
      </a:lvl4pPr>
      <a:lvl5pPr marL="10815958" indent="-1201773" algn="l" defTabSz="2403546" rtl="0" eaLnBrk="1" latinLnBrk="0" hangingPunct="1">
        <a:spcBef>
          <a:spcPct val="20000"/>
        </a:spcBef>
        <a:buFont typeface="Arial"/>
        <a:buChar char="»"/>
        <a:defRPr sz="10500" kern="1200">
          <a:solidFill>
            <a:schemeClr val="tx1"/>
          </a:solidFill>
          <a:latin typeface="+mn-lt"/>
          <a:ea typeface="+mn-ea"/>
          <a:cs typeface="+mn-cs"/>
        </a:defRPr>
      </a:lvl5pPr>
      <a:lvl6pPr marL="13219504" indent="-1201773" algn="l" defTabSz="2403546" rtl="0" eaLnBrk="1" latinLnBrk="0" hangingPunct="1">
        <a:spcBef>
          <a:spcPct val="20000"/>
        </a:spcBef>
        <a:buFont typeface="Arial"/>
        <a:buChar char="•"/>
        <a:defRPr sz="10500" kern="1200">
          <a:solidFill>
            <a:schemeClr val="tx1"/>
          </a:solidFill>
          <a:latin typeface="+mn-lt"/>
          <a:ea typeface="+mn-ea"/>
          <a:cs typeface="+mn-cs"/>
        </a:defRPr>
      </a:lvl6pPr>
      <a:lvl7pPr marL="15623050" indent="-1201773" algn="l" defTabSz="2403546" rtl="0" eaLnBrk="1" latinLnBrk="0" hangingPunct="1">
        <a:spcBef>
          <a:spcPct val="20000"/>
        </a:spcBef>
        <a:buFont typeface="Arial"/>
        <a:buChar char="•"/>
        <a:defRPr sz="10500" kern="1200">
          <a:solidFill>
            <a:schemeClr val="tx1"/>
          </a:solidFill>
          <a:latin typeface="+mn-lt"/>
          <a:ea typeface="+mn-ea"/>
          <a:cs typeface="+mn-cs"/>
        </a:defRPr>
      </a:lvl7pPr>
      <a:lvl8pPr marL="18026596" indent="-1201773" algn="l" defTabSz="2403546" rtl="0" eaLnBrk="1" latinLnBrk="0" hangingPunct="1">
        <a:spcBef>
          <a:spcPct val="20000"/>
        </a:spcBef>
        <a:buFont typeface="Arial"/>
        <a:buChar char="•"/>
        <a:defRPr sz="10500" kern="1200">
          <a:solidFill>
            <a:schemeClr val="tx1"/>
          </a:solidFill>
          <a:latin typeface="+mn-lt"/>
          <a:ea typeface="+mn-ea"/>
          <a:cs typeface="+mn-cs"/>
        </a:defRPr>
      </a:lvl8pPr>
      <a:lvl9pPr marL="20430142" indent="-1201773" algn="l" defTabSz="2403546" rtl="0" eaLnBrk="1" latinLnBrk="0" hangingPunct="1">
        <a:spcBef>
          <a:spcPct val="20000"/>
        </a:spcBef>
        <a:buFont typeface="Arial"/>
        <a:buChar char="•"/>
        <a:defRPr sz="10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1pPr>
      <a:lvl2pPr marL="2403546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2pPr>
      <a:lvl3pPr marL="4807092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3pPr>
      <a:lvl4pPr marL="7210638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614184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2017731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421277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824823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9228369" algn="l" defTabSz="2403546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it_Review_Poster_Plot_n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810514" cy="32918400"/>
          </a:xfrm>
          <a:prstGeom prst="rect">
            <a:avLst/>
          </a:prstGeom>
        </p:spPr>
      </p:pic>
      <p:pic>
        <p:nvPicPr>
          <p:cNvPr id="11" name="Picture 10" descr="Bootstrap_Poster_Plo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2864" y="0"/>
            <a:ext cx="18810514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85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Ayse Zeynep Enkavi</dc:creator>
  <cp:lastModifiedBy>Ayse Zeynep Enkavi</cp:lastModifiedBy>
  <cp:revision>1</cp:revision>
  <dcterms:created xsi:type="dcterms:W3CDTF">2017-10-04T18:46:53Z</dcterms:created>
  <dcterms:modified xsi:type="dcterms:W3CDTF">2017-10-04T19:02:36Z</dcterms:modified>
</cp:coreProperties>
</file>

<file path=docProps/thumbnail.jpeg>
</file>